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hlsclp.org/visualisations/topic-network.html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hyperlink" Target="https://hlsclp.org/visualisations/law-gateway-systems.html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hyperlink" Target="https://hlsclp.org/visualisations/harveys-strategic-evolution.html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hyperlink" Target="https://hlsclp.org/visualisations/director-coach-editor.html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hyperlink" Target="https://hlsclp.org/visualisations/scrambled-map.html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hyperlink" Target="https://hlsclp.org/visualisations/four-ingredients.html" TargetMode="Externa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hyperlink" Target="https://hlsclp.org/visualisations/pyramid-transformation.html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357055" y="502920"/>
            <a:ext cx="2194560" cy="8229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11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9525"/>
            <a:ext cx="12210745" cy="68770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